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8" r:id="rId3"/>
    <p:sldMasterId id="2147483678" r:id="rId4"/>
  </p:sldMasterIdLst>
  <p:sldIdLst>
    <p:sldId id="259" r:id="rId5"/>
    <p:sldId id="269" r:id="rId6"/>
    <p:sldId id="261" r:id="rId7"/>
    <p:sldId id="270" r:id="rId8"/>
    <p:sldId id="272" r:id="rId9"/>
    <p:sldId id="273" r:id="rId10"/>
    <p:sldId id="274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0377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5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17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3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70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7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44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296" y="970377"/>
            <a:ext cx="6122504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9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9096" y="2004531"/>
            <a:ext cx="5589104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6938" y="3886200"/>
            <a:ext cx="615563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93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311" y="993569"/>
            <a:ext cx="608274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0312" y="2120348"/>
            <a:ext cx="6082748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321" y="4393648"/>
            <a:ext cx="605624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3321" y="2893461"/>
            <a:ext cx="605624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7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123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4614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614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6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0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55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9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69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3569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348"/>
            <a:ext cx="8229600" cy="40058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06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98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4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8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9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62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4088"/>
            <a:ext cx="4038600" cy="40720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4088"/>
            <a:ext cx="4038600" cy="4072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061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791"/>
            <a:ext cx="4040188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03805"/>
            <a:ext cx="4040188" cy="382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5791"/>
            <a:ext cx="4041775" cy="52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03805"/>
            <a:ext cx="4041775" cy="38223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5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0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9756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08383"/>
            <a:ext cx="5111750" cy="53177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74574"/>
            <a:ext cx="3008313" cy="4151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7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92087"/>
            <a:ext cx="5486400" cy="34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5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6374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1077"/>
            <a:ext cx="82296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6317-9BE9-0843-AFB8-4A6F53D5D2E3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0800" y="963742"/>
            <a:ext cx="609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0800" y="2001077"/>
            <a:ext cx="6096000" cy="4125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4E5EA-4464-BA47-99FD-3764F01FF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7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5" r:id="rId5"/>
    <p:sldLayoutId id="214748367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579CF-62C9-4CF9-8CCC-C39FDD4B4342}" type="datetimeFigureOut">
              <a:rPr lang="en-US" smtClean="0"/>
              <a:t>7/18/2016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38515-DBF6-44EE-87AB-C92451072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Arizona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izon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eautifulplacestovisit.com/rock-formations/monument-valley-arizona-and-utah-usa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95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93" y="1921564"/>
            <a:ext cx="7729497" cy="33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7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1213" y="984939"/>
            <a:ext cx="4641574" cy="599523"/>
          </a:xfrm>
        </p:spPr>
        <p:txBody>
          <a:bodyPr>
            <a:normAutofit fontScale="90000"/>
          </a:bodyPr>
          <a:lstStyle/>
          <a:p>
            <a:r>
              <a:rPr lang="en-US" dirty="0"/>
              <a:t>Membership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47460" y="4684645"/>
            <a:ext cx="5453270" cy="175260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IEEE Members: 48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..in EMC Society: 35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Mailing List: 234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Average Meeting Attendance:   41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62" y="1584462"/>
            <a:ext cx="7686675" cy="273367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374" r="60612"/>
          <a:stretch/>
        </p:blipFill>
        <p:spPr>
          <a:xfrm>
            <a:off x="867905" y="4624182"/>
            <a:ext cx="867905" cy="17430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8662" y="6337217"/>
            <a:ext cx="83067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7D7D7D"/>
                </a:solidFill>
                <a:latin typeface="arial" panose="020B0604020202020204" pitchFamily="34" charset="0"/>
                <a:hlinkClick r:id="rId5"/>
              </a:rPr>
              <a:t>en.wikipedia.org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81980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1213" y="984939"/>
            <a:ext cx="4641574" cy="599523"/>
          </a:xfrm>
        </p:spPr>
        <p:txBody>
          <a:bodyPr>
            <a:normAutofit fontScale="90000"/>
          </a:bodyPr>
          <a:lstStyle/>
          <a:p>
            <a:r>
              <a:rPr lang="en-US" dirty="0"/>
              <a:t>2015-2016 Highlights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9355" y="1737457"/>
            <a:ext cx="5865745" cy="3982277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Brand-New Website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Regional Events Calendar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Job Board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Involvement with IMS, other local Chapters (</a:t>
            </a:r>
            <a:r>
              <a:rPr lang="en-US" sz="2400" dirty="0" err="1">
                <a:solidFill>
                  <a:srgbClr val="002060"/>
                </a:solidFill>
              </a:rPr>
              <a:t>eg</a:t>
            </a:r>
            <a:r>
              <a:rPr lang="en-US" sz="2400" dirty="0">
                <a:solidFill>
                  <a:srgbClr val="002060"/>
                </a:solidFill>
              </a:rPr>
              <a:t>. WAD)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Great Meeting Location at Compliance Labs!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New Officers.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Much More involvement with Section.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Four Great Meetings.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9" y="4330701"/>
            <a:ext cx="2930535" cy="1943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10500" y="6273773"/>
            <a:ext cx="12057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7D7D7D"/>
                </a:solidFill>
                <a:latin typeface="arial" panose="020B0604020202020204" pitchFamily="34" charset="0"/>
                <a:hlinkClick r:id="rId3"/>
              </a:rPr>
              <a:t>en.wikipedia.org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2799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1213" y="984939"/>
            <a:ext cx="6009384" cy="599523"/>
          </a:xfrm>
        </p:spPr>
        <p:txBody>
          <a:bodyPr>
            <a:noAutofit/>
          </a:bodyPr>
          <a:lstStyle/>
          <a:p>
            <a:r>
              <a:rPr lang="en-US" sz="3600" dirty="0"/>
              <a:t>2015-2016 Meetings (to date)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1" y="1796703"/>
            <a:ext cx="2924482" cy="1620907"/>
          </a:xfrm>
          <a:prstGeom prst="rect">
            <a:avLst/>
          </a:prstGeom>
        </p:spPr>
      </p:pic>
      <p:pic>
        <p:nvPicPr>
          <p:cNvPr id="1026" name="Picture 2" descr="Image 1 Brett, Brian G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456620"/>
            <a:ext cx="2609022" cy="19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5525" r="34733"/>
          <a:stretch/>
        </p:blipFill>
        <p:spPr>
          <a:xfrm>
            <a:off x="1775052" y="4074185"/>
            <a:ext cx="2359316" cy="2236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3393404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ETS-Lindgren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5950" y="4378600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 IMS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7446" y="5941011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Daryl </a:t>
            </a:r>
            <a:r>
              <a:rPr lang="en-US" dirty="0" err="1"/>
              <a:t>Gerke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34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eee 022516 045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7" y="1840414"/>
            <a:ext cx="2417167" cy="32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699" y="1888966"/>
            <a:ext cx="2360762" cy="3238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4807" y="5127116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Bob Scully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1611" y="5127116"/>
            <a:ext cx="14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Henry </a:t>
            </a:r>
            <a:r>
              <a:rPr lang="en-US" dirty="0" err="1"/>
              <a:t>Ott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51213" y="984939"/>
            <a:ext cx="6009384" cy="599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2015-2016 Meetings (to date)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0384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51213" y="984939"/>
            <a:ext cx="4775823" cy="599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2016-7 Goals</a:t>
            </a:r>
          </a:p>
        </p:txBody>
      </p:sp>
      <p:sp>
        <p:nvSpPr>
          <p:cNvPr id="7" name="Subtitle 3"/>
          <p:cNvSpPr>
            <a:spLocks noGrp="1"/>
          </p:cNvSpPr>
          <p:nvPr>
            <p:ph type="subTitle" idx="1"/>
          </p:nvPr>
        </p:nvSpPr>
        <p:spPr>
          <a:xfrm>
            <a:off x="1027042" y="1902473"/>
            <a:ext cx="7605514" cy="3982277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Involvement with local educational institutions (STEM).   Membership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August Meeting (Exponent, Dr. Vignesh Rajamani)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2060"/>
                </a:solidFill>
              </a:rPr>
              <a:t>Add’l</a:t>
            </a:r>
            <a:r>
              <a:rPr lang="en-US" sz="2400" dirty="0">
                <a:solidFill>
                  <a:srgbClr val="002060"/>
                </a:solidFill>
              </a:rPr>
              <a:t> meetings: (Equipment Suppliers, Local Labs and Companies, “Field Trips”)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</a:rPr>
              <a:t>Trying to break out of the ‘norm’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Mini-Symposium in Spring (TBA)</a:t>
            </a:r>
          </a:p>
        </p:txBody>
      </p:sp>
      <p:sp>
        <p:nvSpPr>
          <p:cNvPr id="2" name="Down Arrow 1"/>
          <p:cNvSpPr/>
          <p:nvPr/>
        </p:nvSpPr>
        <p:spPr>
          <a:xfrm rot="10800000">
            <a:off x="3091911" y="2363489"/>
            <a:ext cx="147234" cy="2634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1233629" y="2363489"/>
            <a:ext cx="147234" cy="2634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996"/>
          <a:stretch/>
        </p:blipFill>
        <p:spPr>
          <a:xfrm>
            <a:off x="2161922" y="4950669"/>
            <a:ext cx="4675003" cy="1599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1747" y="6550223"/>
            <a:ext cx="17235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beautifulplacestovisit.com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47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3"/>
          <p:cNvSpPr txBox="1">
            <a:spLocks/>
          </p:cNvSpPr>
          <p:nvPr/>
        </p:nvSpPr>
        <p:spPr>
          <a:xfrm>
            <a:off x="2677612" y="1987418"/>
            <a:ext cx="6751983" cy="3982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Involvement with local educational institutions (STEM).   Membership Drive.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August Meeting (Exponent, Dr. Vignesh Rajamani)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Add’l</a:t>
            </a:r>
            <a:r>
              <a:rPr lang="en-US" sz="2800" dirty="0">
                <a:solidFill>
                  <a:srgbClr val="002060"/>
                </a:solidFill>
              </a:rPr>
              <a:t> meetings: (Equipment Suppliers, Local Labs and Companies, “Field Trips”)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00000"/>
                </a:solidFill>
              </a:rPr>
              <a:t>Trying to break out of the ‘norm’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Mini-Symposium in Spring (TBA)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57864" y="1387895"/>
            <a:ext cx="4775823" cy="599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2016-7 Goals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1100" y="6107553"/>
            <a:ext cx="288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Thank you Ottawa!!!!</a:t>
            </a:r>
          </a:p>
        </p:txBody>
      </p:sp>
    </p:spTree>
    <p:extLst>
      <p:ext uri="{BB962C8B-B14F-4D97-AF65-F5344CB8AC3E}">
        <p14:creationId xmlns:p14="http://schemas.microsoft.com/office/powerpoint/2010/main" val="401447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197</Words>
  <Application>Microsoft Office PowerPoint</Application>
  <PresentationFormat>On-screen Show (4:3)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</vt:lpstr>
      <vt:lpstr>Calibri</vt:lpstr>
      <vt:lpstr>Calibri Light</vt:lpstr>
      <vt:lpstr>Wingdings</vt:lpstr>
      <vt:lpstr>Office Theme</vt:lpstr>
      <vt:lpstr>1_Office Theme</vt:lpstr>
      <vt:lpstr>2_Office Theme</vt:lpstr>
      <vt:lpstr>Custom Design</vt:lpstr>
      <vt:lpstr>PowerPoint Presentation</vt:lpstr>
      <vt:lpstr>PowerPoint Presentation</vt:lpstr>
      <vt:lpstr>Membership</vt:lpstr>
      <vt:lpstr>2015-2016 Highlights</vt:lpstr>
      <vt:lpstr>2015-2016 Meetings (to date)</vt:lpstr>
      <vt:lpstr>PowerPoint Presentation</vt:lpstr>
      <vt:lpstr>PowerPoint Presentation</vt:lpstr>
      <vt:lpstr>PowerPoint Presentation</vt:lpstr>
    </vt:vector>
  </TitlesOfParts>
  <Company>ATG Productions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Glen Gassaway</cp:lastModifiedBy>
  <cp:revision>22</cp:revision>
  <dcterms:created xsi:type="dcterms:W3CDTF">2015-07-29T21:35:17Z</dcterms:created>
  <dcterms:modified xsi:type="dcterms:W3CDTF">2016-07-18T22:48:11Z</dcterms:modified>
</cp:coreProperties>
</file>